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0" r:id="rId3"/>
    <p:sldId id="293" r:id="rId4"/>
    <p:sldId id="292" r:id="rId5"/>
    <p:sldId id="294" r:id="rId6"/>
    <p:sldId id="296" r:id="rId7"/>
    <p:sldId id="278" r:id="rId8"/>
    <p:sldId id="295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D"/>
    <a:srgbClr val="FFFFCC"/>
    <a:srgbClr val="00FF00"/>
    <a:srgbClr val="99FF66"/>
    <a:srgbClr val="CCCCFF"/>
    <a:srgbClr val="FF00FF"/>
    <a:srgbClr val="FF9900"/>
    <a:srgbClr val="CCFFCC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878" autoAdjust="0"/>
  </p:normalViewPr>
  <p:slideViewPr>
    <p:cSldViewPr>
      <p:cViewPr>
        <p:scale>
          <a:sx n="90" d="100"/>
          <a:sy n="90" d="100"/>
        </p:scale>
        <p:origin x="-15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5F992-CB9D-44F2-99D7-E9909D38FC26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4106DF-4773-4522-9EBC-1B6D5E7F923D}">
      <dgm:prSet phldrT="[Текст]"/>
      <dgm:spPr>
        <a:solidFill>
          <a:srgbClr val="FF99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ПОНЕДЕЛЬНИК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655101C-862E-4B1E-9F24-BC379EFD251B}" type="par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92E068E-28F5-4331-82F0-D3E93613DC78}" type="sibTrans" cxnId="{896306E1-FC95-44A4-B171-5E1F4B4FD0DA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060C9AE-D10F-4FC6-AC8D-67FF5A4B360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ВТОРНИК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6EF501B-4136-4F3F-ACC9-A239617971BD}" type="par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D639B92-059A-4FA3-B7AE-E2EACBE275AD}" type="sibTrans" cxnId="{12F5F8A3-E289-4B3A-A404-A4CEAFF07CE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760AFD2-079C-4705-B741-6F08F69CA07C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СРЕДА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A2E4AD5-1757-4731-9F0F-4BEF752ACAF0}" type="par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C283F3D-FD33-45D9-81C3-1410A7A7BE7A}" type="sibTrans" cxnId="{AF0EAC07-1A30-49BA-B8A0-367CA8ADA64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E072D37-7078-4C02-8BE4-C5832A7FA797}">
      <dgm:prSet phldrT="[Текст]"/>
      <dgm:spPr>
        <a:solidFill>
          <a:srgbClr val="99FF66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ЧЕТВЕРГ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641AD85-4AE2-4EF6-8AB3-3DE46C402C04}" type="par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D9CA639-4720-48D8-9CB2-EA620334CEA9}" type="sibTrans" cxnId="{7DE15C93-20EE-4E79-B695-0219424F070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D9F2333-2F4B-4CE7-9C35-AD586985E9DA}">
      <dgm:prSet phldrT="[Текст]"/>
      <dgm:spPr>
        <a:solidFill>
          <a:srgbClr val="FF00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ПЯТНИЦА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14B48F5-6D2D-4127-83C7-3FB79FBEB7B6}" type="par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11B1F55C-3AC1-4D96-8E43-F9EB14F4DCBD}" type="sibTrans" cxnId="{764CC0EA-BC2B-41B5-A874-9BD05CB9BC73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CB84E1-ADC8-46AE-9846-CFF87321806F}">
      <dgm:prSet phldrT="[Текст]"/>
      <dgm:spPr>
        <a:solidFill>
          <a:srgbClr val="CCCCFF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СУББОТА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C223F9F-E4AD-48C9-AD56-9E415EC91C47}" type="par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DBDDD1-3CEF-4D55-A4E2-6605C19317E7}" type="sibTrans" cxnId="{DCA868A3-A5A0-463B-B2C8-BF2706E0CE09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8263DF5-CB9C-4DB5-9536-C19322CE864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ВОСКРЕСЕНЬЕ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3862FC7-4CBF-4D1C-8712-06C5C06B8D0E}" type="par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A04DEC3C-A115-4C39-8B06-39D5DFB52DA3}" type="sibTrans" cxnId="{22A9BDB7-B659-4F3C-8E73-E8D9ED9F5611}">
      <dgm:prSet/>
      <dgm:spPr/>
      <dgm:t>
        <a:bodyPr/>
        <a:lstStyle/>
        <a:p>
          <a:endParaRPr lang="ru-RU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437D3E9-4B6C-433C-8208-8D3E8AC3FDDD}" type="pres">
      <dgm:prSet presAssocID="{E8C5F992-CB9D-44F2-99D7-E9909D38FC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C925E-D703-4582-BB6C-D3E53A5BFADA}" type="pres">
      <dgm:prSet presAssocID="{DC4106DF-4773-4522-9EBC-1B6D5E7F92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27D3E-FB3B-4240-948D-FD605919EC7E}" type="pres">
      <dgm:prSet presAssocID="{692E068E-28F5-4331-82F0-D3E93613DC78}" presName="sibTrans" presStyleCnt="0"/>
      <dgm:spPr/>
    </dgm:pt>
    <dgm:pt modelId="{16EB7569-E357-44A1-B612-BBB0615CE098}" type="pres">
      <dgm:prSet presAssocID="{D060C9AE-D10F-4FC6-AC8D-67FF5A4B360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69660-5646-4D23-B705-7C58AF82F309}" type="pres">
      <dgm:prSet presAssocID="{AD639B92-059A-4FA3-B7AE-E2EACBE275AD}" presName="sibTrans" presStyleCnt="0"/>
      <dgm:spPr/>
    </dgm:pt>
    <dgm:pt modelId="{E1130016-25BF-4409-8055-A3B53EB20C7B}" type="pres">
      <dgm:prSet presAssocID="{6760AFD2-079C-4705-B741-6F08F69CA0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B51D-8AFB-43A4-8EA2-54F2B4CF1350}" type="pres">
      <dgm:prSet presAssocID="{4C283F3D-FD33-45D9-81C3-1410A7A7BE7A}" presName="sibTrans" presStyleCnt="0"/>
      <dgm:spPr/>
    </dgm:pt>
    <dgm:pt modelId="{9BA5638D-479D-4DE0-A039-70F3424F319D}" type="pres">
      <dgm:prSet presAssocID="{7E072D37-7078-4C02-8BE4-C5832A7FA7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A7E3-4934-4840-84BB-0AC8B11241D1}" type="pres">
      <dgm:prSet presAssocID="{2D9CA639-4720-48D8-9CB2-EA620334CEA9}" presName="sibTrans" presStyleCnt="0"/>
      <dgm:spPr/>
    </dgm:pt>
    <dgm:pt modelId="{3E7FF224-B641-4200-99DF-D86CBEF7232E}" type="pres">
      <dgm:prSet presAssocID="{6D9F2333-2F4B-4CE7-9C35-AD586985E9D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6DE67-E95F-4560-97C0-40DE23602F7C}" type="pres">
      <dgm:prSet presAssocID="{11B1F55C-3AC1-4D96-8E43-F9EB14F4DCBD}" presName="sibTrans" presStyleCnt="0"/>
      <dgm:spPr/>
    </dgm:pt>
    <dgm:pt modelId="{2D2C259B-D8DE-4606-9B93-0928C795164B}" type="pres">
      <dgm:prSet presAssocID="{5FCB84E1-ADC8-46AE-9846-CFF87321806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1209A-614D-43BA-97DE-D0FD83C76789}" type="pres">
      <dgm:prSet presAssocID="{C1DBDDD1-3CEF-4D55-A4E2-6605C19317E7}" presName="sibTrans" presStyleCnt="0"/>
      <dgm:spPr/>
    </dgm:pt>
    <dgm:pt modelId="{16655564-EDC4-47FB-B0EA-E82725769D60}" type="pres">
      <dgm:prSet presAssocID="{38263DF5-CB9C-4DB5-9536-C19322CE864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72701-B7BC-417F-A6DD-FB154BBA6A56}" type="presOf" srcId="{DC4106DF-4773-4522-9EBC-1B6D5E7F923D}" destId="{207C925E-D703-4582-BB6C-D3E53A5BFADA}" srcOrd="0" destOrd="0" presId="urn:microsoft.com/office/officeart/2005/8/layout/default#1"/>
    <dgm:cxn modelId="{DCA868A3-A5A0-463B-B2C8-BF2706E0CE09}" srcId="{E8C5F992-CB9D-44F2-99D7-E9909D38FC26}" destId="{5FCB84E1-ADC8-46AE-9846-CFF87321806F}" srcOrd="5" destOrd="0" parTransId="{AC223F9F-E4AD-48C9-AD56-9E415EC91C47}" sibTransId="{C1DBDDD1-3CEF-4D55-A4E2-6605C19317E7}"/>
    <dgm:cxn modelId="{896306E1-FC95-44A4-B171-5E1F4B4FD0DA}" srcId="{E8C5F992-CB9D-44F2-99D7-E9909D38FC26}" destId="{DC4106DF-4773-4522-9EBC-1B6D5E7F923D}" srcOrd="0" destOrd="0" parTransId="{D655101C-862E-4B1E-9F24-BC379EFD251B}" sibTransId="{692E068E-28F5-4331-82F0-D3E93613DC78}"/>
    <dgm:cxn modelId="{AF0EAC07-1A30-49BA-B8A0-367CA8ADA649}" srcId="{E8C5F992-CB9D-44F2-99D7-E9909D38FC26}" destId="{6760AFD2-079C-4705-B741-6F08F69CA07C}" srcOrd="2" destOrd="0" parTransId="{9A2E4AD5-1757-4731-9F0F-4BEF752ACAF0}" sibTransId="{4C283F3D-FD33-45D9-81C3-1410A7A7BE7A}"/>
    <dgm:cxn modelId="{ACBF63A3-D657-4DF4-B289-263692C1B731}" type="presOf" srcId="{6760AFD2-079C-4705-B741-6F08F69CA07C}" destId="{E1130016-25BF-4409-8055-A3B53EB20C7B}" srcOrd="0" destOrd="0" presId="urn:microsoft.com/office/officeart/2005/8/layout/default#1"/>
    <dgm:cxn modelId="{108BC1FD-2CFB-4AF9-9141-0A0082C9D00C}" type="presOf" srcId="{D060C9AE-D10F-4FC6-AC8D-67FF5A4B360D}" destId="{16EB7569-E357-44A1-B612-BBB0615CE098}" srcOrd="0" destOrd="0" presId="urn:microsoft.com/office/officeart/2005/8/layout/default#1"/>
    <dgm:cxn modelId="{BD08CD5A-5D42-401A-A2F4-7165B612BC28}" type="presOf" srcId="{5FCB84E1-ADC8-46AE-9846-CFF87321806F}" destId="{2D2C259B-D8DE-4606-9B93-0928C795164B}" srcOrd="0" destOrd="0" presId="urn:microsoft.com/office/officeart/2005/8/layout/default#1"/>
    <dgm:cxn modelId="{2D96D444-7678-479E-AD21-9CB5B6C23323}" type="presOf" srcId="{6D9F2333-2F4B-4CE7-9C35-AD586985E9DA}" destId="{3E7FF224-B641-4200-99DF-D86CBEF7232E}" srcOrd="0" destOrd="0" presId="urn:microsoft.com/office/officeart/2005/8/layout/default#1"/>
    <dgm:cxn modelId="{7DE15C93-20EE-4E79-B695-0219424F0701}" srcId="{E8C5F992-CB9D-44F2-99D7-E9909D38FC26}" destId="{7E072D37-7078-4C02-8BE4-C5832A7FA797}" srcOrd="3" destOrd="0" parTransId="{C641AD85-4AE2-4EF6-8AB3-3DE46C402C04}" sibTransId="{2D9CA639-4720-48D8-9CB2-EA620334CEA9}"/>
    <dgm:cxn modelId="{1D6167CC-A374-4388-8865-DB6E85B51DAE}" type="presOf" srcId="{7E072D37-7078-4C02-8BE4-C5832A7FA797}" destId="{9BA5638D-479D-4DE0-A039-70F3424F319D}" srcOrd="0" destOrd="0" presId="urn:microsoft.com/office/officeart/2005/8/layout/default#1"/>
    <dgm:cxn modelId="{12F5F8A3-E289-4B3A-A404-A4CEAFF07CE9}" srcId="{E8C5F992-CB9D-44F2-99D7-E9909D38FC26}" destId="{D060C9AE-D10F-4FC6-AC8D-67FF5A4B360D}" srcOrd="1" destOrd="0" parTransId="{A6EF501B-4136-4F3F-ACC9-A239617971BD}" sibTransId="{AD639B92-059A-4FA3-B7AE-E2EACBE275AD}"/>
    <dgm:cxn modelId="{24ED6F21-BBB4-494D-B991-A13571F11574}" type="presOf" srcId="{38263DF5-CB9C-4DB5-9536-C19322CE864E}" destId="{16655564-EDC4-47FB-B0EA-E82725769D60}" srcOrd="0" destOrd="0" presId="urn:microsoft.com/office/officeart/2005/8/layout/default#1"/>
    <dgm:cxn modelId="{0147CF78-9D9C-4830-990A-ECC2B07AA88C}" type="presOf" srcId="{E8C5F992-CB9D-44F2-99D7-E9909D38FC26}" destId="{4437D3E9-4B6C-433C-8208-8D3E8AC3FDDD}" srcOrd="0" destOrd="0" presId="urn:microsoft.com/office/officeart/2005/8/layout/default#1"/>
    <dgm:cxn modelId="{764CC0EA-BC2B-41B5-A874-9BD05CB9BC73}" srcId="{E8C5F992-CB9D-44F2-99D7-E9909D38FC26}" destId="{6D9F2333-2F4B-4CE7-9C35-AD586985E9DA}" srcOrd="4" destOrd="0" parTransId="{E14B48F5-6D2D-4127-83C7-3FB79FBEB7B6}" sibTransId="{11B1F55C-3AC1-4D96-8E43-F9EB14F4DCBD}"/>
    <dgm:cxn modelId="{22A9BDB7-B659-4F3C-8E73-E8D9ED9F5611}" srcId="{E8C5F992-CB9D-44F2-99D7-E9909D38FC26}" destId="{38263DF5-CB9C-4DB5-9536-C19322CE864E}" srcOrd="6" destOrd="0" parTransId="{23862FC7-4CBF-4D1C-8712-06C5C06B8D0E}" sibTransId="{A04DEC3C-A115-4C39-8B06-39D5DFB52DA3}"/>
    <dgm:cxn modelId="{DFB60578-75DD-4DFC-9329-2CD5A2151A79}" type="presParOf" srcId="{4437D3E9-4B6C-433C-8208-8D3E8AC3FDDD}" destId="{207C925E-D703-4582-BB6C-D3E53A5BFADA}" srcOrd="0" destOrd="0" presId="urn:microsoft.com/office/officeart/2005/8/layout/default#1"/>
    <dgm:cxn modelId="{1F06E72C-5D56-4EBF-89DE-3A6628C898DB}" type="presParOf" srcId="{4437D3E9-4B6C-433C-8208-8D3E8AC3FDDD}" destId="{19227D3E-FB3B-4240-948D-FD605919EC7E}" srcOrd="1" destOrd="0" presId="urn:microsoft.com/office/officeart/2005/8/layout/default#1"/>
    <dgm:cxn modelId="{CB8A5FB9-1CD3-4983-AC0E-FF30F30C7DE0}" type="presParOf" srcId="{4437D3E9-4B6C-433C-8208-8D3E8AC3FDDD}" destId="{16EB7569-E357-44A1-B612-BBB0615CE098}" srcOrd="2" destOrd="0" presId="urn:microsoft.com/office/officeart/2005/8/layout/default#1"/>
    <dgm:cxn modelId="{4CBEE26D-12F4-4C5B-8290-FA8505EC1914}" type="presParOf" srcId="{4437D3E9-4B6C-433C-8208-8D3E8AC3FDDD}" destId="{C5A69660-5646-4D23-B705-7C58AF82F309}" srcOrd="3" destOrd="0" presId="urn:microsoft.com/office/officeart/2005/8/layout/default#1"/>
    <dgm:cxn modelId="{69BE85CA-9EEC-49CA-912D-56DD29174E7B}" type="presParOf" srcId="{4437D3E9-4B6C-433C-8208-8D3E8AC3FDDD}" destId="{E1130016-25BF-4409-8055-A3B53EB20C7B}" srcOrd="4" destOrd="0" presId="urn:microsoft.com/office/officeart/2005/8/layout/default#1"/>
    <dgm:cxn modelId="{E305A4FE-05C0-448E-8AD4-51C6E46454E3}" type="presParOf" srcId="{4437D3E9-4B6C-433C-8208-8D3E8AC3FDDD}" destId="{843BB51D-8AFB-43A4-8EA2-54F2B4CF1350}" srcOrd="5" destOrd="0" presId="urn:microsoft.com/office/officeart/2005/8/layout/default#1"/>
    <dgm:cxn modelId="{FB83C389-8AAF-4C8A-8BEF-E36024F6DFAD}" type="presParOf" srcId="{4437D3E9-4B6C-433C-8208-8D3E8AC3FDDD}" destId="{9BA5638D-479D-4DE0-A039-70F3424F319D}" srcOrd="6" destOrd="0" presId="urn:microsoft.com/office/officeart/2005/8/layout/default#1"/>
    <dgm:cxn modelId="{5FA2C88F-46B0-4977-B54D-08C475329CDB}" type="presParOf" srcId="{4437D3E9-4B6C-433C-8208-8D3E8AC3FDDD}" destId="{139FA7E3-4934-4840-84BB-0AC8B11241D1}" srcOrd="7" destOrd="0" presId="urn:microsoft.com/office/officeart/2005/8/layout/default#1"/>
    <dgm:cxn modelId="{EC81CEA6-28E9-4946-A87C-EA63D960234C}" type="presParOf" srcId="{4437D3E9-4B6C-433C-8208-8D3E8AC3FDDD}" destId="{3E7FF224-B641-4200-99DF-D86CBEF7232E}" srcOrd="8" destOrd="0" presId="urn:microsoft.com/office/officeart/2005/8/layout/default#1"/>
    <dgm:cxn modelId="{3247DEB4-74CE-4624-BFF6-76792DE2D22D}" type="presParOf" srcId="{4437D3E9-4B6C-433C-8208-8D3E8AC3FDDD}" destId="{7756DE67-E95F-4560-97C0-40DE23602F7C}" srcOrd="9" destOrd="0" presId="urn:microsoft.com/office/officeart/2005/8/layout/default#1"/>
    <dgm:cxn modelId="{40E15241-2BC0-4D01-B2C2-49F3F3B68AC2}" type="presParOf" srcId="{4437D3E9-4B6C-433C-8208-8D3E8AC3FDDD}" destId="{2D2C259B-D8DE-4606-9B93-0928C795164B}" srcOrd="10" destOrd="0" presId="urn:microsoft.com/office/officeart/2005/8/layout/default#1"/>
    <dgm:cxn modelId="{B58E9C56-E6B5-4112-B216-E5CA779C5B59}" type="presParOf" srcId="{4437D3E9-4B6C-433C-8208-8D3E8AC3FDDD}" destId="{6EC1209A-614D-43BA-97DE-D0FD83C76789}" srcOrd="11" destOrd="0" presId="urn:microsoft.com/office/officeart/2005/8/layout/default#1"/>
    <dgm:cxn modelId="{F13E93B6-0E06-4471-B254-41D37BA9DBED}" type="presParOf" srcId="{4437D3E9-4B6C-433C-8208-8D3E8AC3FDDD}" destId="{16655564-EDC4-47FB-B0EA-E82725769D60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4A178A-7533-428E-882C-B5B7097D20BA}" type="presOf" srcId="{D831D0E8-FC2F-417C-8A50-B7132907CF42}" destId="{7639CDC6-C8AB-48DF-84F2-A06C8023F0E7}" srcOrd="0" destOrd="0" presId="urn:microsoft.com/office/officeart/2005/8/layout/venn3"/>
    <dgm:cxn modelId="{B5A87875-012C-49F1-A7F6-659DA417B3A3}" type="presOf" srcId="{66612BEF-459C-4E4F-BD0C-352D325DEF40}" destId="{446CA65D-CB69-46F3-B3D9-11BB3C3F4571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0B7208AC-91BD-4BAD-831D-D0E415A829EE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AD4FA27D-7153-4E54-BB3D-999BBE6BA2C1}" type="presOf" srcId="{8FDD254B-A7A3-4B97-9FBB-6289B1A1C2D8}" destId="{F714F26A-66E6-47A5-BA72-4D05BE71D5ED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A1333AFA-9F8D-41FD-AE7C-2E73BD3EB760}" type="presOf" srcId="{EF3DA76C-D868-4446-A08E-A80CAB3A147C}" destId="{71C6594F-E037-4259-BCD1-AAD3B842C68C}" srcOrd="0" destOrd="0" presId="urn:microsoft.com/office/officeart/2005/8/layout/venn3"/>
    <dgm:cxn modelId="{250DC4BF-3CA6-468D-98E1-B7914710C558}" type="presParOf" srcId="{446CA65D-CB69-46F3-B3D9-11BB3C3F4571}" destId="{5E98A81F-6172-48FF-A315-DC20E1D6D860}" srcOrd="0" destOrd="0" presId="urn:microsoft.com/office/officeart/2005/8/layout/venn3"/>
    <dgm:cxn modelId="{89944796-FE06-42FE-A5BA-70C45CDACBEA}" type="presParOf" srcId="{446CA65D-CB69-46F3-B3D9-11BB3C3F4571}" destId="{233A0F06-B176-4222-B794-F8A2ACEF7896}" srcOrd="1" destOrd="0" presId="urn:microsoft.com/office/officeart/2005/8/layout/venn3"/>
    <dgm:cxn modelId="{6B75CA14-A0AD-414E-B750-7F68E93B1850}" type="presParOf" srcId="{446CA65D-CB69-46F3-B3D9-11BB3C3F4571}" destId="{F714F26A-66E6-47A5-BA72-4D05BE71D5ED}" srcOrd="2" destOrd="0" presId="urn:microsoft.com/office/officeart/2005/8/layout/venn3"/>
    <dgm:cxn modelId="{4CA052FB-6404-489A-9091-54A6CBB78A19}" type="presParOf" srcId="{446CA65D-CB69-46F3-B3D9-11BB3C3F4571}" destId="{C1BB16E1-7DA5-48EB-B3D7-8BC424EC9F8B}" srcOrd="3" destOrd="0" presId="urn:microsoft.com/office/officeart/2005/8/layout/venn3"/>
    <dgm:cxn modelId="{B24FBAD0-72F8-4399-96E2-3B2F7EC3C49A}" type="presParOf" srcId="{446CA65D-CB69-46F3-B3D9-11BB3C3F4571}" destId="{71C6594F-E037-4259-BCD1-AAD3B842C68C}" srcOrd="4" destOrd="0" presId="urn:microsoft.com/office/officeart/2005/8/layout/venn3"/>
    <dgm:cxn modelId="{83BAADF1-AEB5-4E14-B82A-5CEA1299C8FF}" type="presParOf" srcId="{446CA65D-CB69-46F3-B3D9-11BB3C3F4571}" destId="{DEE0814D-27E9-4EA5-92C4-69241B91B41B}" srcOrd="5" destOrd="0" presId="urn:microsoft.com/office/officeart/2005/8/layout/venn3"/>
    <dgm:cxn modelId="{2DDD96A0-FCC8-491B-A034-065DA7376F0B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CD76CE-CB16-4A8C-BE41-245745672A92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69EF283D-F1E1-4BB8-8F7E-5E33B9FCD272}" type="presOf" srcId="{55503469-2CDB-46B9-B6CD-6814AE157330}" destId="{6FC185DC-2AFF-4C48-ABA6-A267AA6D91B6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A9A43AC-6A5F-4614-8C2D-FE93A56CE535}" type="presOf" srcId="{3C3D1718-21F3-40E3-8073-40B31DB53FAD}" destId="{F9C5F6B0-4D31-493A-9460-1EC566C3BB84}" srcOrd="0" destOrd="0" presId="urn:microsoft.com/office/officeart/2005/8/layout/venn3"/>
    <dgm:cxn modelId="{6113F0FC-9986-4DC1-AFD0-887E85073CB5}" type="presOf" srcId="{9B28D258-7D84-4D3E-A4D6-4DC2CAD20B9A}" destId="{218F0263-153A-4B8C-B3FB-8AB83B00CF8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AE63D54-0EB1-4119-85C9-206951198D80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9491F187-DB6F-4633-A609-3AE7E018E42D}" type="presParOf" srcId="{F0D1C6A0-6AE3-4478-BCA0-1963AF8130D5}" destId="{F9C5F6B0-4D31-493A-9460-1EC566C3BB84}" srcOrd="0" destOrd="0" presId="urn:microsoft.com/office/officeart/2005/8/layout/venn3"/>
    <dgm:cxn modelId="{C6360A8A-07A5-4CA9-A19C-ABB7C8EA4F23}" type="presParOf" srcId="{F0D1C6A0-6AE3-4478-BCA0-1963AF8130D5}" destId="{B842DF3E-E78D-462F-A5CC-E16C67B01821}" srcOrd="1" destOrd="0" presId="urn:microsoft.com/office/officeart/2005/8/layout/venn3"/>
    <dgm:cxn modelId="{A820F3E2-6526-4757-AA03-40ED9856F6E6}" type="presParOf" srcId="{F0D1C6A0-6AE3-4478-BCA0-1963AF8130D5}" destId="{6EF1AF08-9334-480F-9092-2F9E329DD69C}" srcOrd="2" destOrd="0" presId="urn:microsoft.com/office/officeart/2005/8/layout/venn3"/>
    <dgm:cxn modelId="{5BF125E8-3196-436D-ACCF-9A9CB76B3B00}" type="presParOf" srcId="{F0D1C6A0-6AE3-4478-BCA0-1963AF8130D5}" destId="{B4C4B1EE-0694-4A8B-ADE2-6079FF95B405}" srcOrd="3" destOrd="0" presId="urn:microsoft.com/office/officeart/2005/8/layout/venn3"/>
    <dgm:cxn modelId="{8A70B1C9-5163-47F0-9C4E-3D69E3A293CA}" type="presParOf" srcId="{F0D1C6A0-6AE3-4478-BCA0-1963AF8130D5}" destId="{6FC185DC-2AFF-4C48-ABA6-A267AA6D91B6}" srcOrd="4" destOrd="0" presId="urn:microsoft.com/office/officeart/2005/8/layout/venn3"/>
    <dgm:cxn modelId="{8EF65597-A2DB-4162-8FE8-6596F20833B5}" type="presParOf" srcId="{F0D1C6A0-6AE3-4478-BCA0-1963AF8130D5}" destId="{8F737D8B-7FC9-4805-BF3E-0815E46E311C}" srcOrd="5" destOrd="0" presId="urn:microsoft.com/office/officeart/2005/8/layout/venn3"/>
    <dgm:cxn modelId="{CCD260FC-9010-4B4C-A9B3-A89BA14D3202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C925E-D703-4582-BB6C-D3E53A5BFADA}">
      <dsp:nvSpPr>
        <dsp:cNvPr id="0" name=""/>
        <dsp:cNvSpPr/>
      </dsp:nvSpPr>
      <dsp:spPr>
        <a:xfrm>
          <a:off x="378954" y="218"/>
          <a:ext cx="1928607" cy="1157164"/>
        </a:xfrm>
        <a:prstGeom prst="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ПОНЕДЕЛЬНИК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8954" y="218"/>
        <a:ext cx="1928607" cy="1157164"/>
      </dsp:txXfrm>
    </dsp:sp>
    <dsp:sp modelId="{16EB7569-E357-44A1-B612-BBB0615CE098}">
      <dsp:nvSpPr>
        <dsp:cNvPr id="0" name=""/>
        <dsp:cNvSpPr/>
      </dsp:nvSpPr>
      <dsp:spPr>
        <a:xfrm>
          <a:off x="2500423" y="218"/>
          <a:ext cx="1928607" cy="115716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ВТОРНИК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218"/>
        <a:ext cx="1928607" cy="1157164"/>
      </dsp:txXfrm>
    </dsp:sp>
    <dsp:sp modelId="{E1130016-25BF-4409-8055-A3B53EB20C7B}">
      <dsp:nvSpPr>
        <dsp:cNvPr id="0" name=""/>
        <dsp:cNvSpPr/>
      </dsp:nvSpPr>
      <dsp:spPr>
        <a:xfrm>
          <a:off x="4621891" y="218"/>
          <a:ext cx="1928607" cy="1157164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СРЕДА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21891" y="218"/>
        <a:ext cx="1928607" cy="1157164"/>
      </dsp:txXfrm>
    </dsp:sp>
    <dsp:sp modelId="{9BA5638D-479D-4DE0-A039-70F3424F319D}">
      <dsp:nvSpPr>
        <dsp:cNvPr id="0" name=""/>
        <dsp:cNvSpPr/>
      </dsp:nvSpPr>
      <dsp:spPr>
        <a:xfrm>
          <a:off x="378954" y="1350243"/>
          <a:ext cx="1928607" cy="1157164"/>
        </a:xfrm>
        <a:prstGeom prst="rect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ЧЕТВЕРГ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8954" y="1350243"/>
        <a:ext cx="1928607" cy="1157164"/>
      </dsp:txXfrm>
    </dsp:sp>
    <dsp:sp modelId="{3E7FF224-B641-4200-99DF-D86CBEF7232E}">
      <dsp:nvSpPr>
        <dsp:cNvPr id="0" name=""/>
        <dsp:cNvSpPr/>
      </dsp:nvSpPr>
      <dsp:spPr>
        <a:xfrm>
          <a:off x="2500423" y="1350243"/>
          <a:ext cx="1928607" cy="1157164"/>
        </a:xfrm>
        <a:prstGeom prst="rect">
          <a:avLst/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ПЯТНИЦА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1350243"/>
        <a:ext cx="1928607" cy="1157164"/>
      </dsp:txXfrm>
    </dsp:sp>
    <dsp:sp modelId="{2D2C259B-D8DE-4606-9B93-0928C795164B}">
      <dsp:nvSpPr>
        <dsp:cNvPr id="0" name=""/>
        <dsp:cNvSpPr/>
      </dsp:nvSpPr>
      <dsp:spPr>
        <a:xfrm>
          <a:off x="4621891" y="1350243"/>
          <a:ext cx="1928607" cy="1157164"/>
        </a:xfrm>
        <a:prstGeom prst="rect">
          <a:avLst/>
        </a:prstGeom>
        <a:solidFill>
          <a:srgbClr val="CC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СУББОТА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621891" y="1350243"/>
        <a:ext cx="1928607" cy="1157164"/>
      </dsp:txXfrm>
    </dsp:sp>
    <dsp:sp modelId="{16655564-EDC4-47FB-B0EA-E82725769D60}">
      <dsp:nvSpPr>
        <dsp:cNvPr id="0" name=""/>
        <dsp:cNvSpPr/>
      </dsp:nvSpPr>
      <dsp:spPr>
        <a:xfrm>
          <a:off x="2500423" y="2700269"/>
          <a:ext cx="1928607" cy="115716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ВОСКРЕСЕНЬЕ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500423" y="2700269"/>
        <a:ext cx="1928607" cy="1157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955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962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90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19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53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521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77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236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561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394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869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ynokio.narod.ru/vopros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igfoto.ru/gallery/albums/userpics/12002/normal_pravinciya.jpg" TargetMode="External"/><Relationship Id="rId3" Type="http://schemas.openxmlformats.org/officeDocument/2006/relationships/hyperlink" Target="http://img-fotki.yandex.ru/get/24/giva-nadiya.5/0_f34c_a857f9bc_XL" TargetMode="External"/><Relationship Id="rId7" Type="http://schemas.openxmlformats.org/officeDocument/2006/relationships/hyperlink" Target="http://tv.akado.ru/ai/picture/6088494/big/Aptera_Typ-1_Wallpaperc.jpg" TargetMode="External"/><Relationship Id="rId2" Type="http://schemas.openxmlformats.org/officeDocument/2006/relationships/hyperlink" Target="http://shop.gum.by/files/images/troika_1114014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1.nnm.ru/9/1/d/4/7/91d47f615ae1edbc9a607b3025dc5371_full.jpg" TargetMode="External"/><Relationship Id="rId11" Type="http://schemas.openxmlformats.org/officeDocument/2006/relationships/hyperlink" Target="http://www.liveastrology.org/images/dni_nedeli_k.gif" TargetMode="External"/><Relationship Id="rId5" Type="http://schemas.openxmlformats.org/officeDocument/2006/relationships/hyperlink" Target="http://photo.motronline.com/data/media/2/2.JPG" TargetMode="External"/><Relationship Id="rId10" Type="http://schemas.openxmlformats.org/officeDocument/2006/relationships/hyperlink" Target="http://miss-star.ru/girls/271/talanti/4.jpg" TargetMode="External"/><Relationship Id="rId4" Type="http://schemas.openxmlformats.org/officeDocument/2006/relationships/hyperlink" Target="http://www.rosox.ru/albums/image/deti/3005831.JPG" TargetMode="External"/><Relationship Id="rId9" Type="http://schemas.openxmlformats.org/officeDocument/2006/relationships/hyperlink" Target="http://img.sunhome.ru/UsersGallery/102007/1115365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37400" b="143"/>
          <a:stretch/>
        </p:blipFill>
        <p:spPr bwMode="auto">
          <a:xfrm>
            <a:off x="-1680" y="0"/>
            <a:ext cx="9145680" cy="6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6541" y="692696"/>
            <a:ext cx="75608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Маленькая </a:t>
            </a:r>
            <a:r>
              <a:rPr lang="ru-RU" sz="2800" b="1" dirty="0" smtClean="0"/>
              <a:t>стрелочка по часам идет,</a:t>
            </a:r>
            <a:br>
              <a:rPr lang="ru-RU" sz="2800" b="1" dirty="0" smtClean="0"/>
            </a:br>
            <a:r>
              <a:rPr lang="ru-RU" sz="2800" b="1" dirty="0" smtClean="0"/>
              <a:t>Стрелочка большая, минутам счет ведет.</a:t>
            </a:r>
            <a:br>
              <a:rPr lang="ru-RU" sz="2800" b="1" dirty="0" smtClean="0"/>
            </a:br>
            <a:r>
              <a:rPr lang="ru-RU" sz="2800" b="1" dirty="0" smtClean="0"/>
              <a:t>Тонкая, секундная, быстренько бежит,</a:t>
            </a:r>
            <a:br>
              <a:rPr lang="ru-RU" sz="2800" b="1" dirty="0" smtClean="0"/>
            </a:br>
            <a:r>
              <a:rPr lang="ru-RU" sz="2800" b="1" dirty="0" smtClean="0"/>
              <a:t>В каждую минутку, попасть она спешит.</a:t>
            </a:r>
            <a:br>
              <a:rPr lang="ru-RU" sz="2800" b="1" dirty="0" smtClean="0"/>
            </a:br>
            <a:r>
              <a:rPr lang="ru-RU" sz="2800" b="1" dirty="0" smtClean="0"/>
              <a:t>Так, секундочки в минуту, а минуточки в часы,</a:t>
            </a:r>
            <a:br>
              <a:rPr lang="ru-RU" sz="2800" b="1" dirty="0" smtClean="0"/>
            </a:br>
            <a:r>
              <a:rPr lang="ru-RU" sz="2800" b="1" dirty="0" smtClean="0"/>
              <a:t>Сутками идут по кругу, у будильника усы.</a:t>
            </a:r>
          </a:p>
          <a:p>
            <a:pPr algn="r"/>
            <a:r>
              <a:rPr lang="ru-RU" b="1" dirty="0"/>
              <a:t> </a:t>
            </a:r>
            <a:endParaRPr lang="ru-RU" b="1" dirty="0" smtClean="0"/>
          </a:p>
          <a:p>
            <a:pPr algn="r"/>
            <a:r>
              <a:rPr lang="ru-RU" b="1" dirty="0" smtClean="0"/>
              <a:t>И</a:t>
            </a:r>
            <a:r>
              <a:rPr lang="ru-RU" b="1" dirty="0"/>
              <a:t>. Фомичева. Часы с кукушкой</a:t>
            </a:r>
            <a:endParaRPr lang="ru-RU" dirty="0"/>
          </a:p>
          <a:p>
            <a:endParaRPr lang="ru-RU" dirty="0"/>
          </a:p>
        </p:txBody>
      </p:sp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852936"/>
            <a:ext cx="2182959" cy="39630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5816" y="4581128"/>
            <a:ext cx="39604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F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ВРЕМЯ</a:t>
            </a:r>
            <a:endParaRPr lang="ru-RU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0F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2426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107"/>
          <a:stretch/>
        </p:blipFill>
        <p:spPr bwMode="auto">
          <a:xfrm>
            <a:off x="0" y="-32438"/>
            <a:ext cx="9157336" cy="68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Надо мной проходят дни.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День за днем идут они.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Вот плетется </a:t>
            </a:r>
            <a:r>
              <a:rPr lang="ru-RU" sz="2400" b="1" dirty="0" smtClean="0">
                <a:solidFill>
                  <a:prstClr val="black"/>
                </a:solidFill>
              </a:rPr>
              <a:t>День </a:t>
            </a:r>
            <a:r>
              <a:rPr lang="ru-RU" sz="2400" b="1" dirty="0" smtClean="0">
                <a:solidFill>
                  <a:prstClr val="black"/>
                </a:solidFill>
              </a:rPr>
              <a:t>Ленивый —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Неумытый, некрасивый…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/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Вот шагает День Труда — 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Свежий,  бодрый,  как всегда.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Вот несется День Удач.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День Удач несется вскачь!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75" b="85225" l="31115" r="59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1" t="14728" r="41783" b="17210"/>
          <a:stretch/>
        </p:blipFill>
        <p:spPr>
          <a:xfrm>
            <a:off x="5724128" y="293975"/>
            <a:ext cx="1807536" cy="4667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224" y="55892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Скучен день до вечера если делать нечего.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185320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37400" b="143"/>
          <a:stretch/>
        </p:blipFill>
        <p:spPr bwMode="auto">
          <a:xfrm>
            <a:off x="-1680" y="0"/>
            <a:ext cx="9145680" cy="6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63023" y="476672"/>
            <a:ext cx="717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Время течёт из прошлого в будущее, а течёт оно через настоящее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288" y="5805264"/>
            <a:ext cx="840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Настоящее – это сейчас. Прошлое – это то, что было. Будущее – это то, что будет.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212976"/>
            <a:ext cx="7511549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65" y="2286531"/>
            <a:ext cx="2825790" cy="2848827"/>
          </a:xfrm>
          <a:prstGeom prst="ellipse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55574" y="1384402"/>
            <a:ext cx="2184177" cy="2039702"/>
            <a:chOff x="611560" y="1556792"/>
            <a:chExt cx="1872208" cy="1728192"/>
          </a:xfrm>
        </p:grpSpPr>
        <p:sp>
          <p:nvSpPr>
            <p:cNvPr id="16" name="Овал 15"/>
            <p:cNvSpPr/>
            <p:nvPr/>
          </p:nvSpPr>
          <p:spPr>
            <a:xfrm>
              <a:off x="611560" y="1556792"/>
              <a:ext cx="1872208" cy="1728192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43" y="1556792"/>
              <a:ext cx="1564042" cy="15287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6732240" y="1124744"/>
            <a:ext cx="2160240" cy="2160240"/>
            <a:chOff x="7020272" y="1268760"/>
            <a:chExt cx="1872208" cy="1843834"/>
          </a:xfrm>
        </p:grpSpPr>
        <p:sp>
          <p:nvSpPr>
            <p:cNvPr id="18" name="Овал 17"/>
            <p:cNvSpPr/>
            <p:nvPr/>
          </p:nvSpPr>
          <p:spPr>
            <a:xfrm>
              <a:off x="7020272" y="1268760"/>
              <a:ext cx="1872208" cy="1843834"/>
            </a:xfrm>
            <a:prstGeom prst="ellipse">
              <a:avLst/>
            </a:prstGeom>
            <a:solidFill>
              <a:srgbClr val="FFFFDD"/>
            </a:solidFill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0000" l="0" r="899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35" t="2338" r="22132" b="9965"/>
            <a:stretch/>
          </p:blipFill>
          <p:spPr>
            <a:xfrm>
              <a:off x="7615062" y="1331709"/>
              <a:ext cx="713724" cy="1717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8236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-1"/>
          <a:stretch/>
        </p:blipFill>
        <p:spPr bwMode="auto">
          <a:xfrm>
            <a:off x="-29305" y="-32438"/>
            <a:ext cx="9173305" cy="68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0917" y="2784178"/>
            <a:ext cx="2505539" cy="3837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6749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Годовой кусточек</a:t>
            </a:r>
          </a:p>
          <a:p>
            <a:r>
              <a:rPr lang="ru-RU" b="1" dirty="0"/>
              <a:t>Каждый день роняет листочек.</a:t>
            </a:r>
          </a:p>
          <a:p>
            <a:r>
              <a:rPr lang="ru-RU" b="1" dirty="0"/>
              <a:t>А как год пройдёт —</a:t>
            </a:r>
          </a:p>
          <a:p>
            <a:r>
              <a:rPr lang="ru-RU" b="1" dirty="0"/>
              <a:t>Последний лист отпадёт</a:t>
            </a:r>
            <a:r>
              <a:rPr lang="ru-RU" b="1" dirty="0" smtClean="0"/>
              <a:t>. </a:t>
            </a:r>
          </a:p>
          <a:p>
            <a:pPr algn="r"/>
            <a:r>
              <a:rPr lang="ru-RU" b="1" dirty="0" smtClean="0"/>
              <a:t>(календарь)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034714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Друг за дружкой чередой</a:t>
            </a:r>
          </a:p>
          <a:p>
            <a:r>
              <a:rPr lang="ru-RU" b="1" dirty="0"/>
              <a:t>Мирно ходят брат с сестрой.</a:t>
            </a:r>
          </a:p>
          <a:p>
            <a:r>
              <a:rPr lang="ru-RU" b="1" dirty="0"/>
              <a:t>Братец будит весь народ,</a:t>
            </a:r>
          </a:p>
          <a:p>
            <a:r>
              <a:rPr lang="ru-RU" b="1" dirty="0"/>
              <a:t>А сестра наоборот —</a:t>
            </a:r>
          </a:p>
          <a:p>
            <a:r>
              <a:rPr lang="ru-RU" b="1" dirty="0"/>
              <a:t>Спать немедленно зовёт. </a:t>
            </a:r>
            <a:r>
              <a:rPr lang="ru-RU" b="1" dirty="0" smtClean="0"/>
              <a:t> </a:t>
            </a:r>
          </a:p>
          <a:p>
            <a:pPr algn="r"/>
            <a:r>
              <a:rPr lang="ru-RU" b="1" dirty="0" smtClean="0"/>
              <a:t>(день, ночь)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311" y="393305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Братьев этих ровно семь.</a:t>
            </a:r>
            <a:br>
              <a:rPr lang="ru-RU" b="1" dirty="0"/>
            </a:br>
            <a:r>
              <a:rPr lang="ru-RU" b="1" dirty="0"/>
              <a:t>Вам они известны всем.</a:t>
            </a:r>
            <a:br>
              <a:rPr lang="ru-RU" b="1" dirty="0"/>
            </a:br>
            <a:r>
              <a:rPr lang="ru-RU" b="1" dirty="0"/>
              <a:t>Каждую неделю кругом</a:t>
            </a:r>
            <a:br>
              <a:rPr lang="ru-RU" b="1" dirty="0"/>
            </a:br>
            <a:r>
              <a:rPr lang="ru-RU" b="1" dirty="0"/>
              <a:t>Ходят братья друг за другом.</a:t>
            </a:r>
            <a:br>
              <a:rPr lang="ru-RU" b="1" dirty="0"/>
            </a:br>
            <a:r>
              <a:rPr lang="ru-RU" b="1" dirty="0"/>
              <a:t>Попрощается последний —</a:t>
            </a:r>
            <a:br>
              <a:rPr lang="ru-RU" b="1" dirty="0"/>
            </a:br>
            <a:r>
              <a:rPr lang="ru-RU" b="1" dirty="0"/>
              <a:t>Появляется передний</a:t>
            </a:r>
            <a:r>
              <a:rPr lang="ru-RU" b="1" dirty="0" smtClean="0"/>
              <a:t>. </a:t>
            </a:r>
          </a:p>
          <a:p>
            <a:pPr algn="r"/>
            <a:r>
              <a:rPr lang="ru-RU" b="1" dirty="0" smtClean="0"/>
              <a:t>  (неделя)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-27384"/>
            <a:ext cx="30963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Старший братец ПОНЕДЕЛЬНИК-</a:t>
            </a:r>
          </a:p>
          <a:p>
            <a:r>
              <a:rPr lang="ru-RU" sz="1400" b="1" dirty="0"/>
              <a:t>Работяга, не бездельник.</a:t>
            </a:r>
          </a:p>
          <a:p>
            <a:r>
              <a:rPr lang="ru-RU" sz="1400" b="1" dirty="0"/>
              <a:t>Он неделю открывает</a:t>
            </a:r>
          </a:p>
          <a:p>
            <a:r>
              <a:rPr lang="ru-RU" sz="1400" b="1" dirty="0"/>
              <a:t>Всех трудиться заставляет.</a:t>
            </a:r>
          </a:p>
          <a:p>
            <a:r>
              <a:rPr lang="ru-RU" sz="1400" b="1" dirty="0"/>
              <a:t>ВТОРНИК следует за братом</a:t>
            </a:r>
          </a:p>
          <a:p>
            <a:r>
              <a:rPr lang="ru-RU" sz="1400" b="1" dirty="0"/>
              <a:t>У него идей богато,</a:t>
            </a:r>
          </a:p>
          <a:p>
            <a:r>
              <a:rPr lang="ru-RU" sz="1400" b="1" dirty="0"/>
              <a:t>Он за все берется смело</a:t>
            </a:r>
          </a:p>
          <a:p>
            <a:r>
              <a:rPr lang="ru-RU" sz="1400" b="1" dirty="0"/>
              <a:t>И работа закипела.</a:t>
            </a:r>
          </a:p>
          <a:p>
            <a:r>
              <a:rPr lang="ru-RU" sz="1400" b="1" dirty="0"/>
              <a:t>Вот и средняя сестрица</a:t>
            </a:r>
          </a:p>
          <a:p>
            <a:r>
              <a:rPr lang="ru-RU" sz="1400" b="1" dirty="0"/>
              <a:t>Не пристало ей лениться,</a:t>
            </a:r>
          </a:p>
          <a:p>
            <a:r>
              <a:rPr lang="ru-RU" sz="1400" b="1" dirty="0"/>
              <a:t>А зовут её СРЕДА,</a:t>
            </a:r>
          </a:p>
          <a:p>
            <a:r>
              <a:rPr lang="ru-RU" sz="1400" b="1" dirty="0"/>
              <a:t>Мастерица хоть куда.</a:t>
            </a:r>
          </a:p>
          <a:p>
            <a:r>
              <a:rPr lang="ru-RU" sz="1400" b="1" dirty="0"/>
              <a:t>Брат ЧЕТВЕРГ и так и сяк,</a:t>
            </a:r>
          </a:p>
          <a:p>
            <a:r>
              <a:rPr lang="ru-RU" sz="1400" b="1" dirty="0"/>
              <a:t>Он мечтательный чудак</a:t>
            </a:r>
          </a:p>
          <a:p>
            <a:r>
              <a:rPr lang="ru-RU" sz="1400" b="1" dirty="0"/>
              <a:t>Повернул к концу недели</a:t>
            </a:r>
          </a:p>
          <a:p>
            <a:r>
              <a:rPr lang="ru-RU" sz="1400" b="1" dirty="0"/>
              <a:t>И тянулся еле </a:t>
            </a:r>
            <a:r>
              <a:rPr lang="ru-RU" sz="1400" b="1" dirty="0" err="1"/>
              <a:t>еле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ПЯТНИЦА – сестра сумела</a:t>
            </a:r>
          </a:p>
          <a:p>
            <a:r>
              <a:rPr lang="ru-RU" sz="1400" b="1" dirty="0"/>
              <a:t>Побыстрей закончить дело.</a:t>
            </a:r>
          </a:p>
          <a:p>
            <a:r>
              <a:rPr lang="ru-RU" sz="1400" b="1" dirty="0"/>
              <a:t>Если делаешь успехи,</a:t>
            </a:r>
          </a:p>
          <a:p>
            <a:r>
              <a:rPr lang="ru-RU" sz="1400" b="1" dirty="0"/>
              <a:t>Время есть и для потехи.</a:t>
            </a:r>
          </a:p>
          <a:p>
            <a:r>
              <a:rPr lang="ru-RU" sz="1400" b="1" dirty="0"/>
              <a:t>Предпоследний брат СУББОТА</a:t>
            </a:r>
          </a:p>
          <a:p>
            <a:r>
              <a:rPr lang="ru-RU" sz="1400" b="1" dirty="0"/>
              <a:t>Не выходит на работу.</a:t>
            </a:r>
          </a:p>
          <a:p>
            <a:r>
              <a:rPr lang="ru-RU" sz="1400" b="1" dirty="0"/>
              <a:t>Шалопай и озорник</a:t>
            </a:r>
          </a:p>
          <a:p>
            <a:r>
              <a:rPr lang="ru-RU" sz="1400" b="1" dirty="0"/>
              <a:t>Он работать не привык.</a:t>
            </a:r>
          </a:p>
          <a:p>
            <a:r>
              <a:rPr lang="ru-RU" sz="1400" b="1" dirty="0"/>
              <a:t>У него другой талант -</a:t>
            </a:r>
          </a:p>
          <a:p>
            <a:r>
              <a:rPr lang="ru-RU" sz="1400" b="1" dirty="0"/>
              <a:t>Он поэт и музыкант,</a:t>
            </a:r>
          </a:p>
          <a:p>
            <a:r>
              <a:rPr lang="ru-RU" sz="1400" b="1" dirty="0"/>
              <a:t>Да не столяр и не плотник,</a:t>
            </a:r>
          </a:p>
          <a:p>
            <a:r>
              <a:rPr lang="ru-RU" sz="1400" b="1" dirty="0"/>
              <a:t>Путешественник, охотник.</a:t>
            </a:r>
          </a:p>
          <a:p>
            <a:r>
              <a:rPr lang="ru-RU" sz="1400" b="1" dirty="0"/>
              <a:t>В гости ходит ВОСКРЕСЕНЬЕ,</a:t>
            </a:r>
          </a:p>
          <a:p>
            <a:r>
              <a:rPr lang="ru-RU" sz="1400" b="1" dirty="0"/>
              <a:t>Очень любит угощение.</a:t>
            </a:r>
          </a:p>
          <a:p>
            <a:r>
              <a:rPr lang="ru-RU" sz="1400" b="1" dirty="0"/>
              <a:t>Это самый младший брат,</a:t>
            </a:r>
          </a:p>
          <a:p>
            <a:r>
              <a:rPr lang="ru-RU" sz="1400" b="1" dirty="0"/>
              <a:t>К Вам зайти он будет рад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431787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37400" b="143"/>
          <a:stretch/>
        </p:blipFill>
        <p:spPr bwMode="auto">
          <a:xfrm>
            <a:off x="-1680" y="0"/>
            <a:ext cx="9145680" cy="6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8062" r="9246" b="19845"/>
          <a:stretch/>
        </p:blipFill>
        <p:spPr>
          <a:xfrm>
            <a:off x="3986438" y="404664"/>
            <a:ext cx="4744167" cy="331236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8731" y="4005064"/>
            <a:ext cx="83048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Названия дней недели сохранились со времён Древней Руси, кроме названий «воскресенье» и «суббота».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Воскресенье», день отдыха, назывался раньше «неделя», «день недельный», отсюда и пошло название на все семь дней – «неделя». Название «суббота» пришло к нам из стран Древнего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Востока. 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недели остались  такими же, как в старину: «понедельник» - день после недели, «вторник» - второй день недели, «среда» - середина недели, «четверг» - четвёртый день недели, «пятница» - пятый день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75" b="85225" l="31115" r="59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1" t="14728" r="41783" b="17210"/>
          <a:stretch/>
        </p:blipFill>
        <p:spPr>
          <a:xfrm flipH="1">
            <a:off x="971600" y="495783"/>
            <a:ext cx="1212123" cy="3130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742266">
            <a:off x="4157928" y="1221436"/>
            <a:ext cx="1149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понедельник</a:t>
            </a:r>
            <a:endParaRPr lang="ru-RU" sz="1300" b="1" dirty="0"/>
          </a:p>
        </p:txBody>
      </p:sp>
      <p:sp>
        <p:nvSpPr>
          <p:cNvPr id="9" name="TextBox 8"/>
          <p:cNvSpPr txBox="1"/>
          <p:nvPr/>
        </p:nvSpPr>
        <p:spPr>
          <a:xfrm rot="21212661">
            <a:off x="5392449" y="1225994"/>
            <a:ext cx="8357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/>
              <a:t>в</a:t>
            </a:r>
            <a:r>
              <a:rPr lang="ru-RU" sz="1300" b="1" dirty="0" smtClean="0"/>
              <a:t>торник </a:t>
            </a:r>
            <a:endParaRPr lang="ru-RU" sz="1300" b="1" dirty="0"/>
          </a:p>
        </p:txBody>
      </p:sp>
      <p:sp>
        <p:nvSpPr>
          <p:cNvPr id="10" name="TextBox 9"/>
          <p:cNvSpPr txBox="1"/>
          <p:nvPr/>
        </p:nvSpPr>
        <p:spPr>
          <a:xfrm rot="154402">
            <a:off x="6516216" y="93949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среда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 rot="21227914">
            <a:off x="7707789" y="130224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четверг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2924944"/>
            <a:ext cx="825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пятница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2160" y="292494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суббота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6296" y="292494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воскресенье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876917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6" r="107"/>
          <a:stretch/>
        </p:blipFill>
        <p:spPr bwMode="auto">
          <a:xfrm>
            <a:off x="0" y="-32438"/>
            <a:ext cx="9157336" cy="68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65529290"/>
              </p:ext>
            </p:extLst>
          </p:nvPr>
        </p:nvGraphicFramePr>
        <p:xfrm>
          <a:off x="1043608" y="404664"/>
          <a:ext cx="69294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3826" y="465313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сегодня день недели?                                                                                                               Найдите карточку с названием дня недели, который был вчера.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карточку с названием того дня, который будет завтра. 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сегодня …, то через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дней придет суббота?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воскресенье?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у вас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 недели? Какие? Почему именно эти?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7473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37400" b="143"/>
          <a:stretch/>
        </p:blipFill>
        <p:spPr bwMode="auto">
          <a:xfrm>
            <a:off x="-1680" y="0"/>
            <a:ext cx="9145680" cy="6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3643306" y="3786190"/>
            <a:ext cx="2143140" cy="857256"/>
          </a:xfrm>
          <a:prstGeom prst="wav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ВОСКРЕСЕНЬЕ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6286512" y="4572008"/>
            <a:ext cx="2143140" cy="857256"/>
          </a:xfrm>
          <a:prstGeom prst="wave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СУББОТА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643702" y="5857892"/>
            <a:ext cx="2143140" cy="857256"/>
          </a:xfrm>
          <a:prstGeom prst="wave">
            <a:avLst/>
          </a:prstGeom>
          <a:solidFill>
            <a:srgbClr val="FF00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ПЯТНИЦА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786182" y="5572140"/>
            <a:ext cx="2143140" cy="857256"/>
          </a:xfrm>
          <a:prstGeom prst="wave">
            <a:avLst/>
          </a:prstGeom>
          <a:solidFill>
            <a:srgbClr val="99FF66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ЧЕТВЕРГ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6572264" y="3071810"/>
            <a:ext cx="2143140" cy="857256"/>
          </a:xfrm>
          <a:prstGeom prst="wav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357290" y="4714884"/>
            <a:ext cx="2143140" cy="857256"/>
          </a:xfrm>
          <a:prstGeom prst="wav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ПОНЕДЕЛЬНИК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285720" y="5857892"/>
            <a:ext cx="2143140" cy="857256"/>
          </a:xfrm>
          <a:prstGeom prst="wave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ВТОРНИК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Картинка 171 из 1688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86182" y="1940368"/>
            <a:ext cx="1482528" cy="1504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8495 C -0.06077 -0.09583 -0.06077 -0.11319 -0.06563 -0.12292 C -0.06997 -0.13148 -0.07448 -0.14329 -0.07638 -0.15324 C -0.07796 -0.16134 -0.07952 -0.16921 -0.08108 -0.17708 C -0.08211 -0.18241 -0.08473 -0.19282 -0.08473 -0.19282 C -0.08386 -0.22569 -0.08421 -0.34144 -0.07987 -0.35787 C -0.079 -0.39653 -0.07066 -0.45949 -0.08698 -0.49444 C -0.08785 -0.49861 -0.08888 -0.50833 -0.09063 -0.51181 C -0.09341 -0.51713 -0.10139 -0.51782 -0.10139 -0.52616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6.93889E-18 C -0.00626 -0.02199 0.00138 0.00301 -0.00469 -0.01273 C -0.00713 -0.01922 -0.00782 -0.02801 -0.00956 -0.03496 C -0.01147 -0.04213 -0.01303 -0.05718 -0.01303 -0.05718 C -0.01199 -0.08195 -0.01338 -0.10926 -0.00469 -0.13172 C -0.00296 -0.14792 0.00138 -0.16273 0.00607 -0.17778 C 0.00711 -0.18565 0.0085 -0.19028 0.01197 -0.19676 C 0.0177 -0.22709 0.02551 -0.25648 0.03454 -0.28565 C 0.03576 -0.2963 0.03767 -0.3 0.04044 -0.30949 C 0.04235 -0.32477 0.04374 -0.33982 0.04878 -0.35394 C 0.05242 -0.37709 0.06093 -0.40579 0.06909 -0.42709 C 0.07395 -0.43959 0.07708 -0.4551 0.08454 -0.46505 C 0.08662 -0.47315 0.09044 -0.47894 0.09409 -0.48565 C 0.09791 -0.4926 0.09878 -0.49838 0.10364 -0.50486 C 0.10537 -0.51135 0.10624 -0.51528 0.11076 -0.51898 C 0.11353 -0.52662 0.1177 -0.52986 0.12152 -0.53658 C 0.12534 -0.55093 0.13472 -0.56366 0.14287 -0.57454 C 0.14461 -0.58403 0.15051 -0.59028 0.15485 -0.59838 C 0.16197 -0.61181 0.17083 -0.62107 0.17985 -0.63172 C 0.1894 -0.64329 0.19895 -0.65417 0.21076 -0.66181 C 0.21406 -0.66829 0.21579 -0.66968 0.22152 -0.67153 C 0.23124 -0.6801 0.24097 -0.68912 0.25242 -0.69213 C 0.26093 -0.69746 0.26944 -0.69954 0.27864 -0.70162 C 0.31006 -0.69861 0.34114 -0.69422 0.37274 -0.69213 C 0.37725 -0.68797 0.38281 -0.68473 0.38819 -0.68264 C 0.39183 -0.67755 0.39565 -0.67408 0.39999 -0.66991 C 0.40277 -0.65926 0.40138 -0.66343 0.40364 -0.65718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-0.0882 C -0.02448 -0.09098 -0.01945 -0.08773 -0.02396 -0.09445 C -0.02778 -0.1 -0.03195 -0.1051 -0.03594 -0.11042 C -0.04028 -0.11621 -0.04097 -0.12315 -0.04427 -0.1294 C -0.04584 -0.13588 -0.04861 -0.14121 -0.05139 -0.14699 C -0.0533 -0.15718 -0.05556 -0.1669 -0.05729 -0.17709 C -0.05695 -0.1919 -0.05729 -0.20672 -0.05625 -0.22153 C -0.05591 -0.22523 -0.0507 -0.23473 -0.04896 -0.2375 C -0.04184 -0.24885 -0.03455 -0.26436 -0.02518 -0.27223 C -0.0224 -0.27824 -0.01997 -0.27801 -0.01563 -0.28195 C -0.00781 -0.28936 0.00312 -0.29445 0.01284 -0.29445 " pathEditMode="relative" ptsTypes="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6319 C -0.09462 0.07106 -0.09358 0.07199 -0.10156 0.07569 C -0.10399 0.07685 -0.10868 0.07894 -0.10868 0.07894 C -0.12552 0.07731 -0.1217 0.07755 -0.13247 0.07269 C -0.13368 0.07153 -0.13472 0.07014 -0.13594 0.06944 C -0.1375 0.06852 -0.13941 0.06898 -0.1408 0.06782 C -0.15191 0.05949 -0.13611 0.06597 -0.14913 0.06157 C -0.15486 0.05648 -0.15868 0.0544 -0.16458 0.05046 C -0.16875 0.04769 -0.17135 0.04259 -0.17535 0.03935 C -0.17812 0.0338 -0.1816 0.02824 -0.1849 0.02338 C -0.18715 0.02014 -0.19201 0.01389 -0.19201 0.01389 C -0.19375 0.00718 -0.19462 0.00347 -0.19913 -0.00046 C -0.20174 -0.00463 -0.20399 -0.00903 -0.20625 -0.01319 C -0.20729 -0.01481 -0.20868 -0.01782 -0.20868 -0.01782 C -0.21007 -0.02361 -0.20955 -0.02222 -0.21233 -0.02731 C -0.21406 -0.03102 -0.21823 -0.03843 -0.21823 -0.03843 C -0.22101 -0.05139 -0.21667 -0.03333 -0.22292 -0.04954 C -0.22413 -0.05255 -0.22535 -0.05903 -0.22535 -0.05903 C -0.22708 -0.07292 -0.23038 -0.08426 -0.23368 -0.09722 C -0.23455 -0.11204 -0.23507 -0.11829 -0.23715 -0.13056 C -0.23802 -0.13588 -0.23958 -0.14653 -0.23958 -0.14653 C -0.24219 -0.18449 -0.25052 -0.22801 -0.27049 -0.25602 C -0.27378 -0.26898 -0.2809 -0.27894 -0.28715 -0.28935 C -0.29062 -0.29491 -0.29358 -0.30093 -0.2967 -0.30671 C -0.30069 -0.31389 -0.30017 -0.30972 -0.30503 -0.3162 C -0.31163 -0.325 -0.30538 -0.32106 -0.31215 -0.32431 C -0.31753 -0.3294 -0.32153 -0.33449 -0.3276 -0.33681 C -0.33437 -0.34282 -0.32795 -0.33819 -0.33837 -0.34167 C -0.3408 -0.34259 -0.34549 -0.34491 -0.34549 -0.34491 C -0.34705 -0.34653 -0.34861 -0.34838 -0.35035 -0.34954 C -0.3526 -0.35093 -0.35747 -0.35278 -0.35747 -0.35278 C -0.36111 -0.35625 -0.3651 -0.35856 -0.36927 -0.36065 C -0.3717 -0.36181 -0.37656 -0.36389 -0.37656 -0.36389 C -0.38333 -0.37037 -0.38958 -0.37338 -0.39792 -0.37338 " pathEditMode="relative" ptsTypes="fffffffffffffffff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33333E-6 C 0.00087 -0.02292 0.0033 -0.04676 -0.00712 -0.0676 C -0.00868 -0.07547 -0.01094 -0.07778 -0.01615 -0.08334 C -0.0217 -0.10047 -0.0276 -0.09885 -0.03576 -0.11019 C -0.04427 -0.12246 -0.05399 -0.13241 -0.06441 -0.14329 C -0.07135 -0.1507 -0.07569 -0.15834 -0.08559 -0.16204 C -0.11024 -0.18241 -0.13281 -0.20533 -0.15799 -0.225 C -0.16389 -0.23403 -0.15972 -0.22848 -0.1717 -0.24074 L -0.1717 -0.24051 C -0.17517 -0.24607 -0.17691 -0.24977 -0.18229 -0.25348 C -0.18611 -0.26111 -0.19028 -0.26922 -0.19427 -0.27686 C -0.19601 -0.2801 -0.20035 -0.28635 -0.20035 -0.28611 C -0.2026 -0.29584 -0.20486 -0.30324 -0.20642 -0.31297 C -0.20729 -0.31875 -0.21389 -0.32894 -0.21389 -0.32871 C -0.21632 -0.34051 -0.22257 -0.35 -0.23038 -0.35857 C -0.23264 -0.3676 -0.23663 -0.36829 -0.24253 -0.37454 C -0.25347 -0.38588 -0.26875 -0.40486 -0.28628 -0.40602 C -0.29236 -0.40625 -0.29844 -0.40602 -0.30434 -0.40602 " pathEditMode="relative" rAng="0" ptsTypes="fffffffFfffffffff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312 -0.00555 -0.00625 -0.01042 -0.00955 -0.01574 C -0.01458 -0.02407 -0.01805 -0.03356 -0.02378 -0.0412 C -0.02604 -0.05 -0.03212 -0.05532 -0.0368 -0.0618 C -0.03802 -0.06805 -0.03889 -0.07245 -0.04167 -0.07778 C -0.04288 -0.08356 -0.0441 -0.08935 -0.04514 -0.09514 C -0.04479 -0.1037 -0.04531 -0.11227 -0.0441 -0.1206 C -0.0434 -0.12569 -0.03923 -0.12731 -0.0368 -0.13009 C -0.02743 -0.14051 -0.01562 -0.15463 -0.00347 -0.15856 C 0.00261 -0.16273 0.0125 -0.16921 0.0191 -0.1713 C 0.02483 -0.17662 0.025 -0.18426 0.025 -0.19352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6.66667E-6 C -0.00433 0.0014 -0.00867 0.00302 -0.01301 0.00487 C -0.01544 0.00579 -0.0177 0.00695 -0.02013 0.00811 C -0.02134 0.00857 -0.02378 0.00973 -0.02378 0.00973 C -0.0269 0.01552 -0.03037 0.02339 -0.03454 0.02709 C -0.03732 0.03288 -0.03802 0.03936 -0.03924 0.04607 C -0.0401 0.0514 -0.04166 0.06204 -0.04166 0.06204 C -0.04271 0.09931 -0.03351 0.10973 -0.05468 0.10973 " pathEditMode="relative" ptsTypes="fffffff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" r="37400" b="143"/>
          <a:stretch/>
        </p:blipFill>
        <p:spPr bwMode="auto">
          <a:xfrm>
            <a:off x="-1680" y="0"/>
            <a:ext cx="9145680" cy="68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614581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1071546"/>
            <a:ext cx="87154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http://shop.gum.by/files/images/troika_11140148.jpg</a:t>
            </a:r>
            <a:endParaRPr lang="ru-RU" dirty="0" smtClean="0">
              <a:latin typeface="+mj-lt"/>
              <a:hlinkClick r:id="rId2"/>
            </a:endParaRPr>
          </a:p>
          <a:p>
            <a:r>
              <a:rPr lang="ru-RU" dirty="0" smtClean="0">
                <a:latin typeface="+mj-lt"/>
                <a:hlinkClick r:id="rId3"/>
              </a:rPr>
              <a:t>http://img-fotki.yandex.ru/get/24/giva-nadiya.5/0_f34c_a857f9bc_XL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4"/>
              </a:rPr>
              <a:t>http://www.rosox.ru/albums/image/deti/3005831.JPG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5"/>
              </a:rPr>
              <a:t>http://photo.motronline.com/data/media/2/2.JPG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6"/>
              </a:rPr>
              <a:t>http://img11.nnm.ru/9/1/d/4/7/91d47f615ae1edbc9a607b3025dc5371_full.jpg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7"/>
              </a:rPr>
              <a:t>http://tv.akado.ru/ai/picture/6088494/big/Aptera_Typ-1_Wallpaperc.jpg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8"/>
              </a:rPr>
              <a:t>http://bigfoto.ru/gallery/albums/userpics/12002/normal_pravinciya.jpg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9"/>
              </a:rPr>
              <a:t>http://img.sunhome.ru/UsersGallery/102007/11153659.JPG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0"/>
              </a:rPr>
              <a:t>http://miss-star.ru/girls/271/talanti/4.jpg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1"/>
              </a:rPr>
              <a:t>http://www.liveastrology.org/images/dni_nedeli_k.gif</a:t>
            </a:r>
            <a:endParaRPr lang="ru-RU" dirty="0" smtClean="0">
              <a:latin typeface="+mj-lt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421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user</dc:creator>
  <cp:lastModifiedBy>user</cp:lastModifiedBy>
  <cp:revision>67</cp:revision>
  <dcterms:modified xsi:type="dcterms:W3CDTF">2025-04-21T19:03:48Z</dcterms:modified>
</cp:coreProperties>
</file>